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3" r:id="rId5"/>
    <p:sldId id="258" r:id="rId6"/>
    <p:sldId id="259" r:id="rId7"/>
    <p:sldId id="260" r:id="rId8"/>
    <p:sldId id="264" r:id="rId9"/>
    <p:sldId id="257" r:id="rId10"/>
    <p:sldId id="266" r:id="rId11"/>
    <p:sldId id="267" r:id="rId12"/>
    <p:sldId id="273" r:id="rId13"/>
    <p:sldId id="268" r:id="rId14"/>
    <p:sldId id="271" r:id="rId15"/>
    <p:sldId id="270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ab-nafi" initials="w" lastIdx="0" clrIdx="0">
    <p:extLst>
      <p:ext uri="{19B8F6BF-5375-455C-9EA6-DF929625EA0E}">
        <p15:presenceInfo xmlns:p15="http://schemas.microsoft.com/office/powerpoint/2012/main" userId="whab-na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4CDD-AB54-4254-A177-226E854BF4EB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 smtClean="0"/>
              <a:t>ওহাব,আইডি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7051-0E44-41A8-A359-E7A51589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65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5420-7B04-4CE8-B4A1-96219B9D0A5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 smtClean="0"/>
              <a:t>ওহাব,আইডি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D03D-9817-46B6-8989-D54DE188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56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7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n-BD" smtClean="0"/>
              <a:t>ওহাব,আইডি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958-D76B-4A71-AADA-23CB46C2FC41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A25A-D5CF-4D58-B954-35EB6E10AE84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4E55-633D-4A02-85C6-AEE9DEC6EEF0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F78F-753B-4C63-A9D3-97ED865D3C9B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478B-86CA-4099-AF59-BC1B139D4AA1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95A5-E412-4478-87AE-96E719AAA48C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630F-D885-4DD8-9722-56D0D0D61CA9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5804-5685-4A98-A096-EE7FA83E1DF8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17D2-4B70-4EC2-84D7-608701F0FE2A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FD4-F989-493D-A56C-A7AB59FE8A5D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36CF-0C40-4DEA-8D18-88FFA8F15770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EAB6-6224-4D70-9103-7F46BF16E291}" type="datetime8">
              <a:rPr lang="bn-BD" smtClean="0"/>
              <a:t>16 মার্চ.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ওহাব, আইডি -২২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E2F4-4A53-4365-84A9-4C8C6451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3.jpg"/><Relationship Id="rId4" Type="http://schemas.openxmlformats.org/officeDocument/2006/relationships/image" Target="../media/image19.jp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052" y="265588"/>
            <a:ext cx="920027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5" y="1465917"/>
            <a:ext cx="7028597" cy="53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920" y="262528"/>
            <a:ext cx="3057098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77" y="653674"/>
            <a:ext cx="2224585" cy="5847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11204812" y="6632812"/>
            <a:ext cx="232012" cy="225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1106" y="1394273"/>
            <a:ext cx="10629712" cy="4337611"/>
            <a:chOff x="691106" y="1394273"/>
            <a:chExt cx="10629712" cy="43376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06" y="3414039"/>
              <a:ext cx="1800793" cy="23178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6" b="20852"/>
            <a:stretch/>
          </p:blipFill>
          <p:spPr>
            <a:xfrm>
              <a:off x="3399764" y="1513712"/>
              <a:ext cx="2143125" cy="11873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470" y="1873098"/>
              <a:ext cx="1905000" cy="12668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35" t="6169" r="28242" b="4478"/>
            <a:stretch/>
          </p:blipFill>
          <p:spPr>
            <a:xfrm rot="5400000">
              <a:off x="9103057" y="3052198"/>
              <a:ext cx="1228298" cy="32072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24850" r="12985" b="10374"/>
            <a:stretch/>
          </p:blipFill>
          <p:spPr>
            <a:xfrm>
              <a:off x="6277478" y="1675107"/>
              <a:ext cx="2418217" cy="16146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6" r="38884"/>
            <a:stretch/>
          </p:blipFill>
          <p:spPr>
            <a:xfrm>
              <a:off x="936278" y="1394273"/>
              <a:ext cx="1719619" cy="1745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549" y="3617585"/>
              <a:ext cx="2200275" cy="20764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30" y="3501398"/>
              <a:ext cx="2143125" cy="214312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260429" y="5913796"/>
            <a:ext cx="9543764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গুলো থেকে অউটপুট ডিভাইস চিন্নিহিত করে খাতায়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8831" y="305089"/>
            <a:ext cx="2251180" cy="11079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dirty="0" smtClean="0"/>
              <a:t> </a:t>
            </a:r>
            <a:endParaRPr lang="bn-BD" dirty="0"/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11300346" y="6632812"/>
            <a:ext cx="177421" cy="225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8109" y="2129051"/>
            <a:ext cx="8379724" cy="317009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গুলো হচ্ছে</a:t>
            </a:r>
            <a:r>
              <a:rPr lang="en-US" sz="4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09" y="1337289"/>
            <a:ext cx="4427628" cy="320800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3438" y="149674"/>
            <a:ext cx="603231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আরও কিছু ছবি দেখবো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219" y="5378000"/>
            <a:ext cx="865268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9032" y="4714835"/>
            <a:ext cx="136621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978673" y="4714836"/>
            <a:ext cx="136621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1337289"/>
            <a:ext cx="4462818" cy="32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989817"/>
            <a:ext cx="5213444" cy="4512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28" y="989817"/>
            <a:ext cx="4146858" cy="4512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334" y="5523755"/>
            <a:ext cx="45992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107" y="5523755"/>
            <a:ext cx="421715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1940" y="182021"/>
            <a:ext cx="503602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নিচের চিত্র দুটি লক্ষ্য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1095630" y="6619164"/>
            <a:ext cx="177421" cy="2388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0"/>
            <a:ext cx="5227093" cy="62982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22623" y="1247807"/>
            <a:ext cx="6332565" cy="3774570"/>
            <a:chOff x="5322623" y="1247806"/>
            <a:chExt cx="6364483" cy="41086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604">
              <a:off x="7511232" y="1247806"/>
              <a:ext cx="4175874" cy="4108607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5418161" y="1878410"/>
              <a:ext cx="3138985" cy="846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18161" y="2430143"/>
              <a:ext cx="3138988" cy="527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22623" y="2989635"/>
              <a:ext cx="3138986" cy="214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627797"/>
            <a:ext cx="3398294" cy="3289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644" y="5756407"/>
            <a:ext cx="1027676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1273050" y="6568617"/>
            <a:ext cx="204715" cy="2893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648" y="358310"/>
            <a:ext cx="281143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n>
                <a:solidFill>
                  <a:schemeClr val="tx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4" y="1493588"/>
            <a:ext cx="28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সময়ঃ ১০ মিনিট 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4" y="3166281"/>
            <a:ext cx="1045418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প্লটারের ও প্রোজেক্টরের দুটি করে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6" y="856357"/>
            <a:ext cx="9635319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দেখতে ছোট বাক্স আকৃতির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যেকোনো লেখা ডকুমেন্ট প্রিন্ট করতে পারে </a:t>
            </a:r>
            <a:endParaRPr lang="en-US" sz="32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প্লটারঃ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প্লটার প্রিন্টারের তুলনায় দেখতে বড় আকৃতির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বড় কোন ছবি মানচিত্র পোস্টার প্রিন্ট করতে প্লটার ব্যবহার করা হয়। </a:t>
            </a:r>
            <a:endParaRPr lang="en-US" sz="3200" dirty="0" smtClean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কম্পিউটার,টিভির কোন লেখা  ছবি ভিডিও বড় পর্দায়  প্রতিফলন করে দেখাতে প্রোজেক্টর ব্যবহার করা হয়।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রশ্মির সাহায্যে প্রোজেক্টর কাজ করে। </a:t>
            </a:r>
            <a:endParaRPr lang="en-US" sz="32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7107" y="0"/>
            <a:ext cx="21579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bn-BD" sz="6600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1313994" y="6605516"/>
            <a:ext cx="204716" cy="2524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4139" y="301256"/>
            <a:ext cx="1965278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743" y="1202853"/>
            <a:ext cx="9812302" cy="52322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কোনটি আউটপুট ডিভাইস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8486" y="3625012"/>
            <a:ext cx="5868538" cy="107721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8486" y="5528257"/>
            <a:ext cx="5868537" cy="107721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মনিটর		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স্পীকার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প্রিন্টার		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মাউস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9743" y="2964533"/>
            <a:ext cx="9812302" cy="5847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9743" y="4785004"/>
            <a:ext cx="9914878" cy="5847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 ছাপানোর কাজে কোন ডিভাইস ব্যবহার করা হয়?  </a:t>
            </a:r>
          </a:p>
        </p:txBody>
      </p:sp>
      <p:sp>
        <p:nvSpPr>
          <p:cNvPr id="14" name="Action Button: Back or Previous 13">
            <a:hlinkClick r:id="rId2" action="ppaction://hlinksldjump" highlightClick="1"/>
          </p:cNvPr>
          <p:cNvSpPr/>
          <p:nvPr/>
        </p:nvSpPr>
        <p:spPr>
          <a:xfrm>
            <a:off x="11450471" y="6575746"/>
            <a:ext cx="163774" cy="28225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38487" y="1811611"/>
            <a:ext cx="5868536" cy="107721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মাঊস		      (খ) কিবোর্ড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মনিটর 		      (ঘ) মেমরি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026090" y="2419045"/>
            <a:ext cx="477671" cy="387010"/>
            <a:chOff x="4026090" y="2419045"/>
            <a:chExt cx="477671" cy="38701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026090" y="2524836"/>
              <a:ext cx="68238" cy="261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094328" y="2419045"/>
              <a:ext cx="409433" cy="3870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751928" y="4163621"/>
            <a:ext cx="491320" cy="420304"/>
            <a:chOff x="7410734" y="2419045"/>
            <a:chExt cx="491320" cy="42030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7410734" y="2620370"/>
              <a:ext cx="109182" cy="2189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519916" y="2419045"/>
              <a:ext cx="382138" cy="42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012441" y="6066866"/>
            <a:ext cx="491320" cy="420304"/>
            <a:chOff x="7410734" y="2419045"/>
            <a:chExt cx="491320" cy="42030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7410734" y="2620370"/>
              <a:ext cx="109182" cy="2189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7519916" y="2419045"/>
              <a:ext cx="382138" cy="42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8" grpId="0" animBg="1"/>
      <p:bldP spid="9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594" y="477672"/>
            <a:ext cx="399879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2" y="5199798"/>
            <a:ext cx="900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ডিভাইসের প্রয়োজনীয়তা ব্যাখ্যা কর। </a:t>
            </a:r>
            <a:endParaRPr lang="en-US" sz="48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13" y="2142362"/>
            <a:ext cx="3998794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218365"/>
            <a:ext cx="9826388" cy="45089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9900" dirty="0" smtClean="0"/>
              <a:t>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0950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430" y="313899"/>
            <a:ext cx="468914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শিক্ষক পরিচিতি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811437" y="1910687"/>
            <a:ext cx="7192371" cy="403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ওহাব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সায়েম উদ্দিন মেমোরিয়াল অ্যাকাডেমি,নওগাঁ সদর,নওগাঁ।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 নং-২২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নং-০১৭১৬৩৭৩৯১৩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 id: abdulwhabnaogaon@gmail.com</a:t>
            </a:r>
            <a:endParaRPr lang="en-US" sz="3200" b="1" dirty="0">
              <a:solidFill>
                <a:srgbClr val="7030A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062" y="354847"/>
            <a:ext cx="454811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731" y="1773003"/>
            <a:ext cx="6257500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আউটপুট ডিভাইস) 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তারিখঃ 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/০৩/২০১৯ইং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9934" y="1187355"/>
            <a:ext cx="3289111" cy="3289111"/>
            <a:chOff x="1143326" y="1211079"/>
            <a:chExt cx="5063322" cy="46095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4369" t="5353" r="21995" b="7448"/>
            <a:stretch/>
          </p:blipFill>
          <p:spPr>
            <a:xfrm>
              <a:off x="1143326" y="1211079"/>
              <a:ext cx="5063322" cy="46095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56657" y="2247753"/>
              <a:ext cx="2829491" cy="128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BTT </a:t>
              </a:r>
              <a:r>
                <a:rPr lang="bn-BD" sz="1400" b="1" dirty="0" smtClean="0"/>
                <a:t>বেসিক </a:t>
              </a:r>
              <a:r>
                <a:rPr lang="bn-BD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টিচাস ট্রেনিং –</a:t>
              </a:r>
              <a:r>
                <a:rPr lang="en-US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TTC-RAJSHAHI </a:t>
              </a:r>
            </a:p>
            <a:p>
              <a:pPr algn="ctr"/>
              <a:r>
                <a:rPr lang="en-US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ব্যাচ </a:t>
              </a:r>
              <a:r>
                <a:rPr lang="en-US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-2019 </a:t>
              </a:r>
              <a:endParaRPr lang="en-US" sz="1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21122" y="382137"/>
            <a:ext cx="454470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গুলোতে আমরা কী দেখতে পাচ্ছি?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618" y="5014470"/>
            <a:ext cx="816136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মনিটরে আমরা লেখা বা ছবি দেখতে পাচ্ছি এবং প্রিন্টারে ছবি প্রিন্ট হচ্ছে</a:t>
            </a:r>
            <a:endParaRPr lang="bn-BD" b="1" dirty="0"/>
          </a:p>
          <a:p>
            <a:pPr algn="ctr"/>
            <a:r>
              <a:rPr lang="bn-BD" b="1" dirty="0" smtClean="0"/>
              <a:t>আর স্পিকারে গান শুনছে। </a:t>
            </a:r>
            <a:endParaRPr lang="bn-BD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3" y="1257066"/>
            <a:ext cx="3207223" cy="32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8775" y="6494073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hlinkClick r:id="rId4" action="ppaction://hlinksldjump"/>
              </a:rPr>
              <a:t>শিখনফল-6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3739" r="9887"/>
          <a:stretch/>
        </p:blipFill>
        <p:spPr>
          <a:xfrm>
            <a:off x="8024884" y="1257066"/>
            <a:ext cx="3521122" cy="32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9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228" y="955343"/>
            <a:ext cx="54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আজকের পাঠ </a:t>
            </a:r>
            <a:r>
              <a:rPr lang="en-US" sz="3600" dirty="0" smtClean="0"/>
              <a:t>…………………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28299" y="3043451"/>
            <a:ext cx="993557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38100">
                  <a:solidFill>
                    <a:srgbClr val="7030A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endParaRPr lang="en-US" sz="13800" dirty="0">
              <a:ln w="38100"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7708" y="6488668"/>
            <a:ext cx="140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hlinkClick r:id="rId2" action="ppaction://hlinksldjump"/>
              </a:rPr>
              <a:t> </a:t>
            </a:r>
            <a:r>
              <a:rPr lang="bn-BD" dirty="0" smtClean="0">
                <a:hlinkClick r:id="rId2" action="ppaction://hlinksldjump"/>
              </a:rPr>
              <a:t>শিখনফল</a:t>
            </a:r>
            <a:r>
              <a:rPr lang="en-US" dirty="0" smtClean="0">
                <a:hlinkClick r:id="rId2" action="ppaction://hlinksldjump"/>
              </a:rPr>
              <a:t>-6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679" y="477672"/>
            <a:ext cx="293426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17" y="2277660"/>
            <a:ext cx="10731689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কি তা বর্ণনা করতে পারবে;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গুলো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ও প্লটার ও প্রোজেক্টরের কাজ ব্যাখা করতে পারবে</a:t>
            </a:r>
            <a:r>
              <a:rPr lang="en-US" sz="4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4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86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08257" y="288450"/>
            <a:ext cx="602120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নিচের চিত্রগুলো লক্ষ্য করি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0623" y="5693304"/>
            <a:ext cx="893216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টাইপকৃত শব্দ গুলো মনিটরে দেখা যাচ্ছে এবং সেটা প্রিন্টারে প্রিন্ট 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দেখছে,রেডিওতে খবর শুনছে।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05469" y="1122140"/>
            <a:ext cx="6310342" cy="3854068"/>
            <a:chOff x="2728816" y="2008190"/>
            <a:chExt cx="8157418" cy="5078135"/>
          </a:xfrm>
        </p:grpSpPr>
        <p:grpSp>
          <p:nvGrpSpPr>
            <p:cNvPr id="16" name="Group 15"/>
            <p:cNvGrpSpPr/>
            <p:nvPr/>
          </p:nvGrpSpPr>
          <p:grpSpPr>
            <a:xfrm>
              <a:off x="2728816" y="2008190"/>
              <a:ext cx="8157418" cy="5078135"/>
              <a:chOff x="1595986" y="42913"/>
              <a:chExt cx="8157418" cy="50781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95986" y="42913"/>
                <a:ext cx="8157418" cy="5078135"/>
                <a:chOff x="1904161" y="719139"/>
                <a:chExt cx="8157418" cy="507813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4161" y="719139"/>
                  <a:ext cx="8157418" cy="5078135"/>
                  <a:chOff x="1904161" y="719139"/>
                  <a:chExt cx="8157418" cy="5078135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04162" y="1172531"/>
                    <a:ext cx="3032895" cy="2444127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300021" y="719139"/>
                    <a:ext cx="3761558" cy="3108957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904161" y="3828096"/>
                    <a:ext cx="3032895" cy="196917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Right Arrow 6"/>
                <p:cNvSpPr/>
                <p:nvPr/>
              </p:nvSpPr>
              <p:spPr>
                <a:xfrm>
                  <a:off x="4937057" y="1842449"/>
                  <a:ext cx="1596010" cy="423080"/>
                </a:xfrm>
                <a:prstGeom prst="rightArrow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Up Arrow 9"/>
                <p:cNvSpPr/>
                <p:nvPr/>
              </p:nvSpPr>
              <p:spPr>
                <a:xfrm>
                  <a:off x="2292541" y="3111691"/>
                  <a:ext cx="355125" cy="716405"/>
                </a:xfrm>
                <a:prstGeom prst="up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 rot="770438">
                <a:off x="6845027" y="2043216"/>
                <a:ext cx="1696445" cy="6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BTT COURSE</a:t>
                </a:r>
              </a:p>
              <a:p>
                <a:r>
                  <a:rPr lang="en-US" sz="1400" dirty="0" smtClean="0"/>
                  <a:t>TTC RAJ</a:t>
                </a:r>
                <a:endParaRPr lang="en-US" sz="1400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117196" y="3179096"/>
              <a:ext cx="2490717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BTT </a:t>
              </a:r>
              <a:r>
                <a:rPr lang="en-US" dirty="0" smtClean="0"/>
                <a:t>COURSE TRAINING</a:t>
              </a:r>
              <a:endParaRPr lang="en-US" dirty="0"/>
            </a:p>
            <a:p>
              <a:r>
                <a:rPr lang="en-US" dirty="0"/>
                <a:t>TTC </a:t>
              </a:r>
              <a:r>
                <a:rPr lang="en-US" dirty="0" smtClean="0"/>
                <a:t>RAJSHAHI 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-14027" r="1764" b="8956"/>
          <a:stretch/>
        </p:blipFill>
        <p:spPr>
          <a:xfrm>
            <a:off x="8038941" y="1138581"/>
            <a:ext cx="2805704" cy="2182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41" y="3585496"/>
            <a:ext cx="2816087" cy="2003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85" y="3586050"/>
            <a:ext cx="2857500" cy="20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818" y="610316"/>
            <a:ext cx="325441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102" y="2659537"/>
            <a:ext cx="7440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5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469" y="4585649"/>
            <a:ext cx="103177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যে সকল ডিভাইসের মাধ্যমে আমরা কম্পিউটার থেকে ফলাফল পেয়ে থাকি সে সমস্ত যন্ত্র বা ডিভাইসকে আউটপুট ডিভাইস বলে।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8656" y="1528549"/>
            <a:ext cx="23201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০২মিনিট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901" y="97268"/>
            <a:ext cx="5090615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করো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1" y="1046321"/>
            <a:ext cx="2200275" cy="1879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0" y="1056247"/>
            <a:ext cx="2167227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26" y="871378"/>
            <a:ext cx="2582522" cy="205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26" y="3723406"/>
            <a:ext cx="2657475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1184" y="3101409"/>
            <a:ext cx="101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70014" y="3050024"/>
            <a:ext cx="112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974" y="5607232"/>
            <a:ext cx="14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65619" y="3101409"/>
            <a:ext cx="1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774" y="6240496"/>
            <a:ext cx="78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বলতো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উপরের চিত্র গুলো কোনধরনের ডিভাইস এগুলো কি কাজে ব্যবহৃত হয়?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872" y="3934763"/>
            <a:ext cx="2536156" cy="1810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2750" y="558127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170" y="3672230"/>
            <a:ext cx="2020952" cy="1765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55727" y="5607889"/>
            <a:ext cx="15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ইয়ারফোন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3122" y="6425162"/>
            <a:ext cx="458609" cy="43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472</Words>
  <Application>Microsoft Office PowerPoint</Application>
  <PresentationFormat>Widescreen</PresentationFormat>
  <Paragraphs>97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whab-nafi-keya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whab-nafi</dc:creator>
  <cp:lastModifiedBy>whab-nafi</cp:lastModifiedBy>
  <cp:revision>171</cp:revision>
  <dcterms:created xsi:type="dcterms:W3CDTF">2019-03-12T04:27:41Z</dcterms:created>
  <dcterms:modified xsi:type="dcterms:W3CDTF">2019-03-16T01:53:18Z</dcterms:modified>
</cp:coreProperties>
</file>